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3445D-E040-49F1-ADA1-B6D308834687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988B-F3C8-4186-B42D-929ED8AD4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3445D-E040-49F1-ADA1-B6D308834687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988B-F3C8-4186-B42D-929ED8AD4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3445D-E040-49F1-ADA1-B6D308834687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988B-F3C8-4186-B42D-929ED8AD4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3445D-E040-49F1-ADA1-B6D308834687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988B-F3C8-4186-B42D-929ED8AD4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3445D-E040-49F1-ADA1-B6D308834687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988B-F3C8-4186-B42D-929ED8AD4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3445D-E040-49F1-ADA1-B6D308834687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988B-F3C8-4186-B42D-929ED8AD4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3445D-E040-49F1-ADA1-B6D308834687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988B-F3C8-4186-B42D-929ED8AD4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3445D-E040-49F1-ADA1-B6D308834687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988B-F3C8-4186-B42D-929ED8AD4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3445D-E040-49F1-ADA1-B6D308834687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988B-F3C8-4186-B42D-929ED8AD4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3445D-E040-49F1-ADA1-B6D308834687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988B-F3C8-4186-B42D-929ED8AD4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3445D-E040-49F1-ADA1-B6D308834687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988B-F3C8-4186-B42D-929ED8AD4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3445D-E040-49F1-ADA1-B6D308834687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C988B-F3C8-4186-B42D-929ED8AD4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124743"/>
            <a:ext cx="8072462" cy="785817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ИНФОРМАЦИОННО-КОНСУЛЬТАЦИОННАЯ </a:t>
            </a:r>
            <a:br>
              <a:rPr lang="ru-RU" sz="2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РЕГИОНАЛЬНАЯ КОНФЕРЕНЦИЯ ДЛЯ АУДИТОРОВ.</a:t>
            </a:r>
            <a:endParaRPr lang="ru-RU" sz="20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914709"/>
            <a:ext cx="8929718" cy="3714776"/>
          </a:xfrm>
        </p:spPr>
        <p:txBody>
          <a:bodyPr>
            <a:normAutofit fontScale="25000" lnSpcReduction="20000"/>
          </a:bodyPr>
          <a:lstStyle/>
          <a:p>
            <a:r>
              <a:rPr lang="ru-RU" sz="74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Программа конференции: </a:t>
            </a:r>
          </a:p>
          <a:p>
            <a:pPr algn="l"/>
            <a:endParaRPr lang="ru-RU" sz="4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РАБОТА РОССИЙСКОГО СОЮЗА АУДИТОРОВ И ВЗАИМОДЕЙСТВИЕ С ЧЛЕНАМИ СРО.</a:t>
            </a:r>
          </a:p>
          <a:p>
            <a:pPr algn="l"/>
            <a:endParaRPr lang="ru-RU" sz="4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9388" indent="-179388" algn="l">
              <a:buFont typeface="Wingdings" pitchFamily="2" charset="2"/>
              <a:buChar char="Ø"/>
            </a:pP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НАИБОЛЕЕ ЧАСТО ВОЗНИКАЮЩИЕ ВОПРОСЫ ПРИМЕНЕНИЯ МСА В ПРАКТИЧЕСКОЙ ДЕЯТЕЛЬНОСТИ АУДИТОРОВ:</a:t>
            </a:r>
          </a:p>
          <a:p>
            <a:pPr algn="l"/>
            <a:endParaRPr lang="ru-RU" sz="4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79388" algn="l">
              <a:buFont typeface="Wingdings" pitchFamily="2" charset="2"/>
              <a:buChar char="ü"/>
            </a:pP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использование шаблонов рабочих документов, подготовленных СРО РСА, при выполнении аудиторского задания;</a:t>
            </a:r>
          </a:p>
          <a:p>
            <a:pPr indent="179388" algn="l">
              <a:buFont typeface="Wingdings" pitchFamily="2" charset="2"/>
              <a:buChar char="ü"/>
            </a:pP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классификация видов заданий при заключении договоров с клиентами;</a:t>
            </a:r>
          </a:p>
          <a:p>
            <a:pPr indent="179388" algn="l">
              <a:buFont typeface="Wingdings" pitchFamily="2" charset="2"/>
              <a:buChar char="ü"/>
            </a:pP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определение лиц, отвечающих за корпоративное управление, и организация информационного взаимодействия с ними;</a:t>
            </a:r>
          </a:p>
          <a:p>
            <a:pPr indent="179388" algn="l">
              <a:buFont typeface="Wingdings" pitchFamily="2" charset="2"/>
              <a:buChar char="ü"/>
            </a:pP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взаимодействие с предшествующим аудитором;</a:t>
            </a:r>
          </a:p>
          <a:p>
            <a:pPr indent="179388" algn="l">
              <a:buFont typeface="Wingdings" pitchFamily="2" charset="2"/>
              <a:buChar char="ü"/>
            </a:pP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раскрытие информации о бенефициарных владельцах в отчетности;</a:t>
            </a:r>
          </a:p>
          <a:p>
            <a:pPr indent="179388" algn="l">
              <a:buFont typeface="Wingdings" pitchFamily="2" charset="2"/>
              <a:buChar char="ü"/>
            </a:pP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особые случаи условий деятельности аудируемого лица и влияние на аудиторское заключение (реорганизация, банкротство и т.п.);</a:t>
            </a:r>
          </a:p>
          <a:p>
            <a:pPr indent="179388" algn="l">
              <a:buFont typeface="Wingdings" pitchFamily="2" charset="2"/>
              <a:buChar char="ü"/>
            </a:pP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обязанности аудитора в связи с применением Закона 115- ФЗ по ПОД/ФТ.</a:t>
            </a:r>
          </a:p>
          <a:p>
            <a:r>
              <a:rPr lang="ru-RU" sz="74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Выступающие:</a:t>
            </a:r>
            <a:endParaRPr lang="ru-RU" sz="3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Мельникова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Наталья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Евгеньевна –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председатель Совета Центрального регионального отделения СРО РСА. </a:t>
            </a:r>
          </a:p>
          <a:p>
            <a:pPr algn="l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Ежова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Алла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Юрьевна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главный эксперт департамента методологии и стандартизации СРО РСА.</a:t>
            </a:r>
            <a:r>
              <a:rPr lang="ru-RU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Форма </a:t>
            </a:r>
            <a:r>
              <a:rPr lang="ru-RU" sz="6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проведения конференции бесплатная!!!!</a:t>
            </a:r>
          </a:p>
          <a:p>
            <a:pPr algn="l"/>
            <a:endParaRPr lang="ru-RU" sz="4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http://org-rsa.ru/img/logoRSA.png?v=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2390" y="63394"/>
            <a:ext cx="1298296" cy="15579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453617" y="0"/>
            <a:ext cx="7308304" cy="118408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normalizeH="0" baseline="0" noProof="0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САМОРЕГУЛИРУЕМАЯ ОРГАНИЗАЦИЯ АУДИТОРОВ </a:t>
            </a:r>
            <a:br>
              <a:rPr kumimoji="0" lang="ru-RU" sz="2200" b="1" i="0" u="none" strike="noStrike" kern="1200" normalizeH="0" baseline="0" noProof="0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200" b="1" i="0" u="none" strike="noStrike" kern="1200" normalizeH="0" baseline="0" noProof="0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«РОССИЙСКИЙ СОЮЗ АУДИТОРОВ» (АССОЦИАЦИЯ)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000" b="1" dirty="0" smtClean="0">
              <a:ln w="1905"/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200" b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ЦЕНТРАЛЬНОЕ РЕГИОНАЛЬНОЕ ОТДЕЛЕНИЕ </a:t>
            </a:r>
            <a:endParaRPr kumimoji="0" lang="ru-RU" sz="2200" b="1" i="0" u="none" strike="noStrike" kern="1200" normalizeH="0" baseline="0" noProof="0" dirty="0">
              <a:ln w="1905"/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6" name="Picture 2" descr="https://img-fotki.yandex.ru/get/61747/65387414.ca1/0_1a1285_283b43de_X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86454"/>
            <a:ext cx="9144000" cy="107154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-26775" y="550070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12.02.2019г. </a:t>
            </a:r>
            <a:r>
              <a:rPr lang="ru-RU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11.00-16.00ч</a:t>
            </a:r>
            <a:r>
              <a:rPr lang="ru-RU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Адрес: г. </a:t>
            </a:r>
            <a:r>
              <a:rPr lang="ru-RU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Тверь, ул. Мусоргского  д 12  офис 313</a:t>
            </a:r>
            <a:endParaRPr lang="ru-RU" b="1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Регистрация  по телефонам: 8 (482) 255-73-51</a:t>
            </a:r>
          </a:p>
          <a:p>
            <a:pPr algn="ctr"/>
            <a:r>
              <a:rPr lang="ru-RU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или по почте: </a:t>
            </a:r>
            <a:r>
              <a:rPr lang="ru-RU" b="1" u="sng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balanstv@mail.ru</a:t>
            </a:r>
            <a:endParaRPr lang="ru-RU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1557</TotalTime>
  <Words>174</Words>
  <Application>Microsoft Office PowerPoint</Application>
  <PresentationFormat>Экран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Тема Office</vt:lpstr>
      <vt:lpstr>ИНФОРМАЦИОННО-КОНСУЛЬТАЦИОННАЯ  РЕГИОНАЛЬНАЯ КОНФЕРЕНЦИЯ ДЛЯ АУДИТОРОВ.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ИНФОРМАЦИОННО-КОНСУЛЬТАЦИОННЫЙ ВЕБИНАР ДЛЯ ЧЛЕНОВ СРО РСА</dc:title>
  <dc:creator>Анна А. Киреева</dc:creator>
  <cp:lastModifiedBy>Jurist</cp:lastModifiedBy>
  <cp:revision>169</cp:revision>
  <cp:lastPrinted>2019-02-05T10:25:08Z</cp:lastPrinted>
  <dcterms:created xsi:type="dcterms:W3CDTF">2018-10-17T08:52:14Z</dcterms:created>
  <dcterms:modified xsi:type="dcterms:W3CDTF">2019-02-06T11:07:47Z</dcterms:modified>
</cp:coreProperties>
</file>